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5143500" cx="9144000"/>
  <p:notesSz cx="6858000" cy="9144000"/>
  <p:embeddedFontLst>
    <p:embeddedFont>
      <p:font typeface="Robot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6.xml"/><Relationship Id="rId10" Type="http://schemas.openxmlformats.org/officeDocument/2006/relationships/slide" Target="slides/slide5.xml"/><Relationship Id="rId32" Type="http://schemas.openxmlformats.org/officeDocument/2006/relationships/font" Target="fonts/Roboto-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2396623dd80_0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2396623dd80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396623dd80_0_2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396623dd80_0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396623dd80_0_3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2396623dd80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396623dd80_0_3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2396623dd80_0_3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2396623dd80_0_2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2396623dd80_0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396623dd80_0_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396623dd80_0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396623dd80_0_3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396623dd80_0_3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396623dd80_0_3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2396623dd80_0_3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2396623dd80_0_3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2396623dd80_0_3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396623dd80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2396623dd80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396623dd80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2396623dd80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396623dd80_0_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396623dd80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2396623dd80_0_2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2396623dd80_0_2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396623dd80_0_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396623dd80_0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23af7da4ca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23af7da4ca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2396623dd80_0_2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2396623dd80_0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2396623dd80_0_3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2396623dd80_0_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2396623dd80_0_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2396623dd80_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2396623dd80_0_2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2396623dd80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2396623dd80_0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2396623dd80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396623dd80_0_2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396623dd80_0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396623dd80_0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396623dd80_0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8246400" y="4245875"/>
            <a:ext cx="897600" cy="897600"/>
          </a:xfrm>
          <a:prstGeom prst="round1Rect">
            <a:avLst>
              <a:gd fmla="val 16667" name="adj"/>
            </a:avLst>
          </a:prstGeom>
          <a:solidFill>
            <a:schemeClr val="lt1">
              <a:alpha val="680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90525" y="1819275"/>
            <a:ext cx="8222100" cy="933600"/>
          </a:xfrm>
          <a:prstGeom prst="rect">
            <a:avLst/>
          </a:prstGeom>
        </p:spPr>
        <p:txBody>
          <a:bodyPr anchorCtr="0" anchor="b"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 name="Google Shape;13;p2"/>
          <p:cNvSpPr txBox="1"/>
          <p:nvPr>
            <p:ph idx="1" type="subTitle"/>
          </p:nvPr>
        </p:nvSpPr>
        <p:spPr>
          <a:xfrm>
            <a:off x="390525" y="2789130"/>
            <a:ext cx="8222100" cy="4329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p2"/>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4"/>
        </a:solidFill>
      </p:bgPr>
    </p:bg>
    <p:spTree>
      <p:nvGrpSpPr>
        <p:cNvPr id="57" name="Shape 57"/>
        <p:cNvGrpSpPr/>
        <p:nvPr/>
      </p:nvGrpSpPr>
      <p:grpSpPr>
        <a:xfrm>
          <a:off x="0" y="0"/>
          <a:ext cx="0" cy="0"/>
          <a:chOff x="0" y="0"/>
          <a:chExt cx="0" cy="0"/>
        </a:xfrm>
      </p:grpSpPr>
      <p:sp>
        <p:nvSpPr>
          <p:cNvPr id="58" name="Google Shape;58;p11"/>
          <p:cNvSpPr txBox="1"/>
          <p:nvPr>
            <p:ph hasCustomPrompt="1" type="title"/>
          </p:nvPr>
        </p:nvSpPr>
        <p:spPr>
          <a:xfrm>
            <a:off x="475500" y="1258525"/>
            <a:ext cx="8222100" cy="19635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dk2"/>
              </a:buClr>
              <a:buSzPts val="12000"/>
              <a:buNone/>
              <a:defRPr sz="12000">
                <a:solidFill>
                  <a:schemeClr val="dk2"/>
                </a:solidFill>
              </a:defRPr>
            </a:lvl1pPr>
            <a:lvl2pPr lvl="1" algn="ctr">
              <a:spcBef>
                <a:spcPts val="0"/>
              </a:spcBef>
              <a:spcAft>
                <a:spcPts val="0"/>
              </a:spcAft>
              <a:buClr>
                <a:schemeClr val="dk2"/>
              </a:buClr>
              <a:buSzPts val="12000"/>
              <a:buNone/>
              <a:defRPr sz="12000">
                <a:solidFill>
                  <a:schemeClr val="dk2"/>
                </a:solidFill>
              </a:defRPr>
            </a:lvl2pPr>
            <a:lvl3pPr lvl="2" algn="ctr">
              <a:spcBef>
                <a:spcPts val="0"/>
              </a:spcBef>
              <a:spcAft>
                <a:spcPts val="0"/>
              </a:spcAft>
              <a:buClr>
                <a:schemeClr val="dk2"/>
              </a:buClr>
              <a:buSzPts val="12000"/>
              <a:buNone/>
              <a:defRPr sz="12000">
                <a:solidFill>
                  <a:schemeClr val="dk2"/>
                </a:solidFill>
              </a:defRPr>
            </a:lvl3pPr>
            <a:lvl4pPr lvl="3" algn="ctr">
              <a:spcBef>
                <a:spcPts val="0"/>
              </a:spcBef>
              <a:spcAft>
                <a:spcPts val="0"/>
              </a:spcAft>
              <a:buClr>
                <a:schemeClr val="dk2"/>
              </a:buClr>
              <a:buSzPts val="12000"/>
              <a:buNone/>
              <a:defRPr sz="12000">
                <a:solidFill>
                  <a:schemeClr val="dk2"/>
                </a:solidFill>
              </a:defRPr>
            </a:lvl4pPr>
            <a:lvl5pPr lvl="4" algn="ctr">
              <a:spcBef>
                <a:spcPts val="0"/>
              </a:spcBef>
              <a:spcAft>
                <a:spcPts val="0"/>
              </a:spcAft>
              <a:buClr>
                <a:schemeClr val="dk2"/>
              </a:buClr>
              <a:buSzPts val="12000"/>
              <a:buNone/>
              <a:defRPr sz="12000">
                <a:solidFill>
                  <a:schemeClr val="dk2"/>
                </a:solidFill>
              </a:defRPr>
            </a:lvl5pPr>
            <a:lvl6pPr lvl="5" algn="ctr">
              <a:spcBef>
                <a:spcPts val="0"/>
              </a:spcBef>
              <a:spcAft>
                <a:spcPts val="0"/>
              </a:spcAft>
              <a:buClr>
                <a:schemeClr val="dk2"/>
              </a:buClr>
              <a:buSzPts val="12000"/>
              <a:buNone/>
              <a:defRPr sz="12000">
                <a:solidFill>
                  <a:schemeClr val="dk2"/>
                </a:solidFill>
              </a:defRPr>
            </a:lvl6pPr>
            <a:lvl7pPr lvl="6" algn="ctr">
              <a:spcBef>
                <a:spcPts val="0"/>
              </a:spcBef>
              <a:spcAft>
                <a:spcPts val="0"/>
              </a:spcAft>
              <a:buClr>
                <a:schemeClr val="dk2"/>
              </a:buClr>
              <a:buSzPts val="12000"/>
              <a:buNone/>
              <a:defRPr sz="12000">
                <a:solidFill>
                  <a:schemeClr val="dk2"/>
                </a:solidFill>
              </a:defRPr>
            </a:lvl7pPr>
            <a:lvl8pPr lvl="7" algn="ctr">
              <a:spcBef>
                <a:spcPts val="0"/>
              </a:spcBef>
              <a:spcAft>
                <a:spcPts val="0"/>
              </a:spcAft>
              <a:buClr>
                <a:schemeClr val="dk2"/>
              </a:buClr>
              <a:buSzPts val="12000"/>
              <a:buNone/>
              <a:defRPr sz="12000">
                <a:solidFill>
                  <a:schemeClr val="dk2"/>
                </a:solidFill>
              </a:defRPr>
            </a:lvl8pPr>
            <a:lvl9pPr lvl="8"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p:nvPr>
            <p:ph idx="1" type="body"/>
          </p:nvPr>
        </p:nvSpPr>
        <p:spPr>
          <a:xfrm>
            <a:off x="475500" y="3304625"/>
            <a:ext cx="82221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60" name="Google Shape;60;p11"/>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61" name="Shape 61"/>
        <p:cNvGrpSpPr/>
        <p:nvPr/>
      </p:nvGrpSpPr>
      <p:grpSpPr>
        <a:xfrm>
          <a:off x="0" y="0"/>
          <a:ext cx="0" cy="0"/>
          <a:chOff x="0" y="0"/>
          <a:chExt cx="0" cy="0"/>
        </a:xfrm>
      </p:grpSpPr>
      <p:sp>
        <p:nvSpPr>
          <p:cNvPr id="62" name="Google Shape;62;p12"/>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460950" y="2065350"/>
            <a:ext cx="8222100" cy="1012800"/>
          </a:xfrm>
          <a:prstGeom prst="rect">
            <a:avLst/>
          </a:prstGeom>
        </p:spPr>
        <p:txBody>
          <a:bodyPr anchorCtr="0" anchor="ctr"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7" name="Google Shape;17;p3"/>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2" name="Google Shape;22;p4"/>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8" name="Google Shape;28;p5"/>
          <p:cNvSpPr txBox="1"/>
          <p:nvPr>
            <p:ph idx="1" type="body"/>
          </p:nvPr>
        </p:nvSpPr>
        <p:spPr>
          <a:xfrm>
            <a:off x="471900" y="1919075"/>
            <a:ext cx="3999900" cy="271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5"/>
          <p:cNvSpPr txBox="1"/>
          <p:nvPr>
            <p:ph idx="2" type="body"/>
          </p:nvPr>
        </p:nvSpPr>
        <p:spPr>
          <a:xfrm>
            <a:off x="4694250" y="1919075"/>
            <a:ext cx="3999900" cy="271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 name="Google Shape;30;p5"/>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6"/>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35" name="Google Shape;35;p6"/>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7"/>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7"/>
          <p:cNvSpPr txBox="1"/>
          <p:nvPr>
            <p:ph type="title"/>
          </p:nvPr>
        </p:nvSpPr>
        <p:spPr>
          <a:xfrm>
            <a:off x="226078" y="357800"/>
            <a:ext cx="2808000" cy="9534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226075" y="1465800"/>
            <a:ext cx="2808000" cy="3163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Clr>
                <a:schemeClr val="lt1"/>
              </a:buClr>
              <a:buSzPts val="1200"/>
              <a:buChar char="●"/>
              <a:defRPr sz="1200">
                <a:solidFill>
                  <a:schemeClr val="lt1"/>
                </a:solidFill>
              </a:defRPr>
            </a:lvl1pPr>
            <a:lvl2pPr indent="-304800" lvl="1" marL="914400">
              <a:spcBef>
                <a:spcPts val="0"/>
              </a:spcBef>
              <a:spcAft>
                <a:spcPts val="0"/>
              </a:spcAft>
              <a:buClr>
                <a:schemeClr val="lt1"/>
              </a:buClr>
              <a:buSzPts val="1200"/>
              <a:buChar char="○"/>
              <a:defRPr sz="1200">
                <a:solidFill>
                  <a:schemeClr val="lt1"/>
                </a:solidFill>
              </a:defRPr>
            </a:lvl2pPr>
            <a:lvl3pPr indent="-304800" lvl="2" marL="1371600">
              <a:spcBef>
                <a:spcPts val="0"/>
              </a:spcBef>
              <a:spcAft>
                <a:spcPts val="0"/>
              </a:spcAft>
              <a:buClr>
                <a:schemeClr val="lt1"/>
              </a:buClr>
              <a:buSzPts val="1200"/>
              <a:buChar char="■"/>
              <a:defRPr sz="1200">
                <a:solidFill>
                  <a:schemeClr val="lt1"/>
                </a:solidFill>
              </a:defRPr>
            </a:lvl3pPr>
            <a:lvl4pPr indent="-304800" lvl="3" marL="1828800">
              <a:spcBef>
                <a:spcPts val="0"/>
              </a:spcBef>
              <a:spcAft>
                <a:spcPts val="0"/>
              </a:spcAft>
              <a:buClr>
                <a:schemeClr val="lt1"/>
              </a:buClr>
              <a:buSzPts val="1200"/>
              <a:buChar char="●"/>
              <a:defRPr sz="1200">
                <a:solidFill>
                  <a:schemeClr val="lt1"/>
                </a:solidFill>
              </a:defRPr>
            </a:lvl4pPr>
            <a:lvl5pPr indent="-304800" lvl="4" marL="2286000">
              <a:spcBef>
                <a:spcPts val="0"/>
              </a:spcBef>
              <a:spcAft>
                <a:spcPts val="0"/>
              </a:spcAft>
              <a:buClr>
                <a:schemeClr val="lt1"/>
              </a:buClr>
              <a:buSzPts val="1200"/>
              <a:buChar char="○"/>
              <a:defRPr sz="1200">
                <a:solidFill>
                  <a:schemeClr val="lt1"/>
                </a:solidFill>
              </a:defRPr>
            </a:lvl5pPr>
            <a:lvl6pPr indent="-304800" lvl="5" marL="2743200">
              <a:spcBef>
                <a:spcPts val="0"/>
              </a:spcBef>
              <a:spcAft>
                <a:spcPts val="0"/>
              </a:spcAft>
              <a:buClr>
                <a:schemeClr val="lt1"/>
              </a:buClr>
              <a:buSzPts val="1200"/>
              <a:buChar char="■"/>
              <a:defRPr sz="1200">
                <a:solidFill>
                  <a:schemeClr val="lt1"/>
                </a:solidFill>
              </a:defRPr>
            </a:lvl6pPr>
            <a:lvl7pPr indent="-304800" lvl="6" marL="3200400">
              <a:spcBef>
                <a:spcPts val="0"/>
              </a:spcBef>
              <a:spcAft>
                <a:spcPts val="0"/>
              </a:spcAft>
              <a:buClr>
                <a:schemeClr val="lt1"/>
              </a:buClr>
              <a:buSzPts val="1200"/>
              <a:buChar char="●"/>
              <a:defRPr sz="1200">
                <a:solidFill>
                  <a:schemeClr val="lt1"/>
                </a:solidFill>
              </a:defRPr>
            </a:lvl7pPr>
            <a:lvl8pPr indent="-304800" lvl="7" marL="3657600">
              <a:spcBef>
                <a:spcPts val="0"/>
              </a:spcBef>
              <a:spcAft>
                <a:spcPts val="0"/>
              </a:spcAft>
              <a:buClr>
                <a:schemeClr val="lt1"/>
              </a:buClr>
              <a:buSzPts val="1200"/>
              <a:buChar char="○"/>
              <a:defRPr sz="1200">
                <a:solidFill>
                  <a:schemeClr val="lt1"/>
                </a:solidFill>
              </a:defRPr>
            </a:lvl8pPr>
            <a:lvl9pPr indent="-304800" lvl="8" marL="4114800">
              <a:spcBef>
                <a:spcPts val="0"/>
              </a:spcBef>
              <a:spcAft>
                <a:spcPts val="0"/>
              </a:spcAft>
              <a:buClr>
                <a:schemeClr val="lt1"/>
              </a:buClr>
              <a:buSzPts val="1200"/>
              <a:buChar char="■"/>
              <a:defRPr sz="1200">
                <a:solidFill>
                  <a:schemeClr val="lt1"/>
                </a:solidFill>
              </a:defRPr>
            </a:lvl9pPr>
          </a:lstStyle>
          <a:p/>
        </p:txBody>
      </p:sp>
      <p:sp>
        <p:nvSpPr>
          <p:cNvPr id="41" name="Google Shape;41;p7"/>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4882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6000"/>
              <a:buNone/>
              <a:defRPr sz="6000"/>
            </a:lvl1pPr>
            <a:lvl2pPr lvl="1">
              <a:spcBef>
                <a:spcPts val="0"/>
              </a:spcBef>
              <a:spcAft>
                <a:spcPts val="0"/>
              </a:spcAft>
              <a:buSzPts val="6000"/>
              <a:buNone/>
              <a:defRPr sz="6000"/>
            </a:lvl2pPr>
            <a:lvl3pPr lvl="2">
              <a:spcBef>
                <a:spcPts val="0"/>
              </a:spcBef>
              <a:spcAft>
                <a:spcPts val="0"/>
              </a:spcAft>
              <a:buSzPts val="6000"/>
              <a:buNone/>
              <a:defRPr sz="6000"/>
            </a:lvl3pPr>
            <a:lvl4pPr lvl="3">
              <a:spcBef>
                <a:spcPts val="0"/>
              </a:spcBef>
              <a:spcAft>
                <a:spcPts val="0"/>
              </a:spcAft>
              <a:buSzPts val="6000"/>
              <a:buNone/>
              <a:defRPr sz="6000"/>
            </a:lvl4pPr>
            <a:lvl5pPr lvl="4">
              <a:spcBef>
                <a:spcPts val="0"/>
              </a:spcBef>
              <a:spcAft>
                <a:spcPts val="0"/>
              </a:spcAft>
              <a:buSzPts val="6000"/>
              <a:buNone/>
              <a:defRPr sz="6000"/>
            </a:lvl5pPr>
            <a:lvl6pPr lvl="5">
              <a:spcBef>
                <a:spcPts val="0"/>
              </a:spcBef>
              <a:spcAft>
                <a:spcPts val="0"/>
              </a:spcAft>
              <a:buSzPts val="6000"/>
              <a:buNone/>
              <a:defRPr sz="6000"/>
            </a:lvl6pPr>
            <a:lvl7pPr lvl="6">
              <a:spcBef>
                <a:spcPts val="0"/>
              </a:spcBef>
              <a:spcAft>
                <a:spcPts val="0"/>
              </a:spcAft>
              <a:buSzPts val="6000"/>
              <a:buNone/>
              <a:defRPr sz="6000"/>
            </a:lvl7pPr>
            <a:lvl8pPr lvl="7">
              <a:spcBef>
                <a:spcPts val="0"/>
              </a:spcBef>
              <a:spcAft>
                <a:spcPts val="0"/>
              </a:spcAft>
              <a:buSzPts val="6000"/>
              <a:buNone/>
              <a:defRPr sz="6000"/>
            </a:lvl8pPr>
            <a:lvl9pPr lvl="8">
              <a:spcBef>
                <a:spcPts val="0"/>
              </a:spcBef>
              <a:spcAft>
                <a:spcPts val="0"/>
              </a:spcAft>
              <a:buSzPts val="6000"/>
              <a:buNone/>
              <a:defRPr sz="6000"/>
            </a:lvl9pPr>
          </a:lstStyle>
          <a:p/>
        </p:txBody>
      </p:sp>
      <p:sp>
        <p:nvSpPr>
          <p:cNvPr id="44" name="Google Shape;44;p8"/>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dk2"/>
              </a:buClr>
              <a:buSzPts val="4200"/>
              <a:buNone/>
              <a:defRPr sz="4200">
                <a:solidFill>
                  <a:schemeClr val="dk2"/>
                </a:solidFill>
              </a:defRPr>
            </a:lvl1pPr>
            <a:lvl2pPr lvl="1" algn="ctr">
              <a:spcBef>
                <a:spcPts val="0"/>
              </a:spcBef>
              <a:spcAft>
                <a:spcPts val="0"/>
              </a:spcAft>
              <a:buClr>
                <a:schemeClr val="dk2"/>
              </a:buClr>
              <a:buSzPts val="4200"/>
              <a:buNone/>
              <a:defRPr sz="4200">
                <a:solidFill>
                  <a:schemeClr val="dk2"/>
                </a:solidFill>
              </a:defRPr>
            </a:lvl2pPr>
            <a:lvl3pPr lvl="2" algn="ctr">
              <a:spcBef>
                <a:spcPts val="0"/>
              </a:spcBef>
              <a:spcAft>
                <a:spcPts val="0"/>
              </a:spcAft>
              <a:buClr>
                <a:schemeClr val="dk2"/>
              </a:buClr>
              <a:buSzPts val="4200"/>
              <a:buNone/>
              <a:defRPr sz="4200">
                <a:solidFill>
                  <a:schemeClr val="dk2"/>
                </a:solidFill>
              </a:defRPr>
            </a:lvl3pPr>
            <a:lvl4pPr lvl="3" algn="ctr">
              <a:spcBef>
                <a:spcPts val="0"/>
              </a:spcBef>
              <a:spcAft>
                <a:spcPts val="0"/>
              </a:spcAft>
              <a:buClr>
                <a:schemeClr val="dk2"/>
              </a:buClr>
              <a:buSzPts val="4200"/>
              <a:buNone/>
              <a:defRPr sz="4200">
                <a:solidFill>
                  <a:schemeClr val="dk2"/>
                </a:solidFill>
              </a:defRPr>
            </a:lvl4pPr>
            <a:lvl5pPr lvl="4" algn="ctr">
              <a:spcBef>
                <a:spcPts val="0"/>
              </a:spcBef>
              <a:spcAft>
                <a:spcPts val="0"/>
              </a:spcAft>
              <a:buClr>
                <a:schemeClr val="dk2"/>
              </a:buClr>
              <a:buSzPts val="4200"/>
              <a:buNone/>
              <a:defRPr sz="4200">
                <a:solidFill>
                  <a:schemeClr val="dk2"/>
                </a:solidFill>
              </a:defRPr>
            </a:lvl5pPr>
            <a:lvl6pPr lvl="5" algn="ctr">
              <a:spcBef>
                <a:spcPts val="0"/>
              </a:spcBef>
              <a:spcAft>
                <a:spcPts val="0"/>
              </a:spcAft>
              <a:buClr>
                <a:schemeClr val="dk2"/>
              </a:buClr>
              <a:buSzPts val="4200"/>
              <a:buNone/>
              <a:defRPr sz="4200">
                <a:solidFill>
                  <a:schemeClr val="dk2"/>
                </a:solidFill>
              </a:defRPr>
            </a:lvl6pPr>
            <a:lvl7pPr lvl="6" algn="ctr">
              <a:spcBef>
                <a:spcPts val="0"/>
              </a:spcBef>
              <a:spcAft>
                <a:spcPts val="0"/>
              </a:spcAft>
              <a:buClr>
                <a:schemeClr val="dk2"/>
              </a:buClr>
              <a:buSzPts val="4200"/>
              <a:buNone/>
              <a:defRPr sz="4200">
                <a:solidFill>
                  <a:schemeClr val="dk2"/>
                </a:solidFill>
              </a:defRPr>
            </a:lvl7pPr>
            <a:lvl8pPr lvl="7" algn="ctr">
              <a:spcBef>
                <a:spcPts val="0"/>
              </a:spcBef>
              <a:spcAft>
                <a:spcPts val="0"/>
              </a:spcAft>
              <a:buClr>
                <a:schemeClr val="dk2"/>
              </a:buClr>
              <a:buSzPts val="4200"/>
              <a:buNone/>
              <a:defRPr sz="4200">
                <a:solidFill>
                  <a:schemeClr val="dk2"/>
                </a:solidFill>
              </a:defRPr>
            </a:lvl8pPr>
            <a:lvl9pPr lvl="8" algn="ctr">
              <a:spcBef>
                <a:spcPts val="0"/>
              </a:spcBef>
              <a:spcAft>
                <a:spcPts val="0"/>
              </a:spcAft>
              <a:buClr>
                <a:schemeClr val="dk2"/>
              </a:buClr>
              <a:buSzPts val="4200"/>
              <a:buNone/>
              <a:defRPr sz="4200">
                <a:solidFill>
                  <a:schemeClr val="dk2"/>
                </a:solidFill>
              </a:defRPr>
            </a:lvl9pPr>
          </a:lstStyle>
          <a:p/>
        </p:txBody>
      </p:sp>
      <p:sp>
        <p:nvSpPr>
          <p:cNvPr id="49" name="Google Shape;49;p9"/>
          <p:cNvSpPr txBox="1"/>
          <p:nvPr>
            <p:ph idx="1" type="subTitle"/>
          </p:nvPr>
        </p:nvSpPr>
        <p:spPr>
          <a:xfrm>
            <a:off x="265500" y="2779467"/>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0"/>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idx="1" type="body"/>
          </p:nvPr>
        </p:nvSpPr>
        <p:spPr>
          <a:xfrm>
            <a:off x="57150" y="4696825"/>
            <a:ext cx="8382000" cy="4467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lt1"/>
              </a:buClr>
              <a:buSzPts val="1200"/>
              <a:buNone/>
              <a:defRPr sz="1200">
                <a:solidFill>
                  <a:schemeClr val="lt1"/>
                </a:solidFill>
              </a:defRPr>
            </a:lvl1pPr>
          </a:lstStyle>
          <a:p/>
        </p:txBody>
      </p:sp>
      <p:sp>
        <p:nvSpPr>
          <p:cNvPr id="56" name="Google Shape;56;p10"/>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p:txBody>
      </p:sp>
      <p:sp>
        <p:nvSpPr>
          <p:cNvPr id="7" name="Google Shape;7;p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indent="-317500" lvl="1" marL="9144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2pPr>
            <a:lvl3pPr indent="-317500" lvl="2" marL="13716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3pPr>
            <a:lvl4pPr indent="-317500" lvl="3" marL="18288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4pPr>
            <a:lvl5pPr indent="-317500" lvl="4" marL="22860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5pPr>
            <a:lvl6pPr indent="-317500" lvl="5" marL="27432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6pPr>
            <a:lvl7pPr indent="-317500" lvl="6" marL="32004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7pPr>
            <a:lvl8pPr indent="-317500" lvl="7" marL="36576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8pPr>
            <a:lvl9pPr indent="-317500" lvl="8" marL="41148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9pPr>
          </a:lstStyle>
          <a:p/>
        </p:txBody>
      </p:sp>
      <p:sp>
        <p:nvSpPr>
          <p:cNvPr id="8" name="Google Shape;8;p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2"/>
                </a:solidFill>
                <a:latin typeface="Roboto"/>
                <a:ea typeface="Roboto"/>
                <a:cs typeface="Roboto"/>
                <a:sym typeface="Roboto"/>
              </a:defRPr>
            </a:lvl1pPr>
            <a:lvl2pPr lvl="1" algn="r">
              <a:buNone/>
              <a:defRPr sz="1000">
                <a:solidFill>
                  <a:schemeClr val="lt2"/>
                </a:solidFill>
                <a:latin typeface="Roboto"/>
                <a:ea typeface="Roboto"/>
                <a:cs typeface="Roboto"/>
                <a:sym typeface="Roboto"/>
              </a:defRPr>
            </a:lvl2pPr>
            <a:lvl3pPr lvl="2" algn="r">
              <a:buNone/>
              <a:defRPr sz="1000">
                <a:solidFill>
                  <a:schemeClr val="lt2"/>
                </a:solidFill>
                <a:latin typeface="Roboto"/>
                <a:ea typeface="Roboto"/>
                <a:cs typeface="Roboto"/>
                <a:sym typeface="Roboto"/>
              </a:defRPr>
            </a:lvl3pPr>
            <a:lvl4pPr lvl="3" algn="r">
              <a:buNone/>
              <a:defRPr sz="1000">
                <a:solidFill>
                  <a:schemeClr val="lt2"/>
                </a:solidFill>
                <a:latin typeface="Roboto"/>
                <a:ea typeface="Roboto"/>
                <a:cs typeface="Roboto"/>
                <a:sym typeface="Roboto"/>
              </a:defRPr>
            </a:lvl4pPr>
            <a:lvl5pPr lvl="4" algn="r">
              <a:buNone/>
              <a:defRPr sz="1000">
                <a:solidFill>
                  <a:schemeClr val="lt2"/>
                </a:solidFill>
                <a:latin typeface="Roboto"/>
                <a:ea typeface="Roboto"/>
                <a:cs typeface="Roboto"/>
                <a:sym typeface="Roboto"/>
              </a:defRPr>
            </a:lvl5pPr>
            <a:lvl6pPr lvl="5" algn="r">
              <a:buNone/>
              <a:defRPr sz="1000">
                <a:solidFill>
                  <a:schemeClr val="lt2"/>
                </a:solidFill>
                <a:latin typeface="Roboto"/>
                <a:ea typeface="Roboto"/>
                <a:cs typeface="Roboto"/>
                <a:sym typeface="Roboto"/>
              </a:defRPr>
            </a:lvl6pPr>
            <a:lvl7pPr lvl="6" algn="r">
              <a:buNone/>
              <a:defRPr sz="1000">
                <a:solidFill>
                  <a:schemeClr val="lt2"/>
                </a:solidFill>
                <a:latin typeface="Roboto"/>
                <a:ea typeface="Roboto"/>
                <a:cs typeface="Roboto"/>
                <a:sym typeface="Roboto"/>
              </a:defRPr>
            </a:lvl7pPr>
            <a:lvl8pPr lvl="7" algn="r">
              <a:buNone/>
              <a:defRPr sz="1000">
                <a:solidFill>
                  <a:schemeClr val="lt2"/>
                </a:solidFill>
                <a:latin typeface="Roboto"/>
                <a:ea typeface="Roboto"/>
                <a:cs typeface="Roboto"/>
                <a:sym typeface="Roboto"/>
              </a:defRPr>
            </a:lvl8pPr>
            <a:lvl9pPr lvl="8" algn="r">
              <a:buNone/>
              <a:defRPr sz="1000">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7.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3"/>
          <p:cNvSpPr txBox="1"/>
          <p:nvPr>
            <p:ph type="ctrTitle"/>
          </p:nvPr>
        </p:nvSpPr>
        <p:spPr>
          <a:xfrm>
            <a:off x="390525" y="1819275"/>
            <a:ext cx="8222100" cy="9336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Proper training with Pervasive Developmental Disorder</a:t>
            </a:r>
            <a:endParaRPr/>
          </a:p>
        </p:txBody>
      </p:sp>
      <p:sp>
        <p:nvSpPr>
          <p:cNvPr id="68" name="Google Shape;68;p13"/>
          <p:cNvSpPr txBox="1"/>
          <p:nvPr>
            <p:ph idx="1" type="subTitle"/>
          </p:nvPr>
        </p:nvSpPr>
        <p:spPr>
          <a:xfrm>
            <a:off x="390525" y="2789130"/>
            <a:ext cx="8222100" cy="4329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By: Colin Weed</a:t>
            </a:r>
            <a:endParaRPr/>
          </a:p>
        </p:txBody>
      </p:sp>
      <p:pic>
        <p:nvPicPr>
          <p:cNvPr id="69" name="Google Shape;69;p13"/>
          <p:cNvPicPr preferRelativeResize="0"/>
          <p:nvPr/>
        </p:nvPicPr>
        <p:blipFill>
          <a:blip r:embed="rId3">
            <a:alphaModFix/>
          </a:blip>
          <a:stretch>
            <a:fillRect/>
          </a:stretch>
        </p:blipFill>
        <p:spPr>
          <a:xfrm>
            <a:off x="4171825" y="2701323"/>
            <a:ext cx="3184724" cy="2187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2"/>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Why is this important for police</a:t>
            </a:r>
            <a:endParaRPr/>
          </a:p>
        </p:txBody>
      </p:sp>
      <p:sp>
        <p:nvSpPr>
          <p:cNvPr id="127" name="Google Shape;127;p22"/>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342900" lvl="0" marL="457200" rtl="0" algn="l">
              <a:lnSpc>
                <a:spcPct val="200000"/>
              </a:lnSpc>
              <a:spcBef>
                <a:spcPts val="0"/>
              </a:spcBef>
              <a:spcAft>
                <a:spcPts val="0"/>
              </a:spcAft>
              <a:buSzPts val="1800"/>
              <a:buChar char="●"/>
            </a:pPr>
            <a:r>
              <a:rPr lang="en"/>
              <a:t>Everyday </a:t>
            </a:r>
            <a:r>
              <a:rPr lang="en"/>
              <a:t>interactions</a:t>
            </a:r>
            <a:r>
              <a:rPr lang="en"/>
              <a:t> with the public</a:t>
            </a:r>
            <a:endParaRPr/>
          </a:p>
          <a:p>
            <a:pPr indent="-342900" lvl="0" marL="457200" rtl="0" algn="l">
              <a:lnSpc>
                <a:spcPct val="200000"/>
              </a:lnSpc>
              <a:spcBef>
                <a:spcPts val="0"/>
              </a:spcBef>
              <a:spcAft>
                <a:spcPts val="0"/>
              </a:spcAft>
              <a:buSzPts val="1800"/>
              <a:buChar char="●"/>
            </a:pPr>
            <a:r>
              <a:rPr lang="en"/>
              <a:t>Provides </a:t>
            </a:r>
            <a:r>
              <a:rPr lang="en"/>
              <a:t>necessary</a:t>
            </a:r>
            <a:r>
              <a:rPr lang="en"/>
              <a:t> information for new and old officers</a:t>
            </a:r>
            <a:endParaRPr/>
          </a:p>
          <a:p>
            <a:pPr indent="-342900" lvl="0" marL="457200" rtl="0" algn="l">
              <a:lnSpc>
                <a:spcPct val="200000"/>
              </a:lnSpc>
              <a:spcBef>
                <a:spcPts val="0"/>
              </a:spcBef>
              <a:spcAft>
                <a:spcPts val="0"/>
              </a:spcAft>
              <a:buSzPts val="1800"/>
              <a:buChar char="●"/>
            </a:pPr>
            <a:r>
              <a:rPr lang="en"/>
              <a:t>Better understanding</a:t>
            </a:r>
            <a:endParaRPr/>
          </a:p>
          <a:p>
            <a:pPr indent="-342900" lvl="0" marL="457200" rtl="0" algn="l">
              <a:lnSpc>
                <a:spcPct val="200000"/>
              </a:lnSpc>
              <a:spcBef>
                <a:spcPts val="0"/>
              </a:spcBef>
              <a:spcAft>
                <a:spcPts val="0"/>
              </a:spcAft>
              <a:buSzPts val="1800"/>
              <a:buChar char="●"/>
            </a:pPr>
            <a:r>
              <a:rPr lang="en"/>
              <a:t>More prepared for certain situations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3"/>
          <p:cNvSpPr txBox="1"/>
          <p:nvPr>
            <p:ph type="title"/>
          </p:nvPr>
        </p:nvSpPr>
        <p:spPr>
          <a:xfrm>
            <a:off x="460950" y="2065350"/>
            <a:ext cx="8222100" cy="1012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Deployment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4"/>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Phase 1 </a:t>
            </a:r>
            <a:endParaRPr/>
          </a:p>
        </p:txBody>
      </p:sp>
      <p:sp>
        <p:nvSpPr>
          <p:cNvPr id="138" name="Google Shape;138;p24"/>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342900" lvl="0" marL="457200" rtl="0" algn="l">
              <a:lnSpc>
                <a:spcPct val="200000"/>
              </a:lnSpc>
              <a:spcBef>
                <a:spcPts val="0"/>
              </a:spcBef>
              <a:spcAft>
                <a:spcPts val="0"/>
              </a:spcAft>
              <a:buSzPts val="1800"/>
              <a:buChar char="●"/>
            </a:pPr>
            <a:r>
              <a:rPr lang="en"/>
              <a:t>In person </a:t>
            </a:r>
            <a:r>
              <a:rPr lang="en"/>
              <a:t>deployment</a:t>
            </a:r>
            <a:endParaRPr/>
          </a:p>
          <a:p>
            <a:pPr indent="-342900" lvl="0" marL="457200" rtl="0" algn="l">
              <a:lnSpc>
                <a:spcPct val="200000"/>
              </a:lnSpc>
              <a:spcBef>
                <a:spcPts val="0"/>
              </a:spcBef>
              <a:spcAft>
                <a:spcPts val="0"/>
              </a:spcAft>
              <a:buSzPts val="1800"/>
              <a:buChar char="●"/>
            </a:pPr>
            <a:r>
              <a:rPr lang="en"/>
              <a:t>Small gathering of 5 officers</a:t>
            </a:r>
            <a:endParaRPr/>
          </a:p>
          <a:p>
            <a:pPr indent="-342900" lvl="0" marL="457200" rtl="0" algn="l">
              <a:lnSpc>
                <a:spcPct val="200000"/>
              </a:lnSpc>
              <a:spcBef>
                <a:spcPts val="0"/>
              </a:spcBef>
              <a:spcAft>
                <a:spcPts val="0"/>
              </a:spcAft>
              <a:buSzPts val="1800"/>
              <a:buChar char="●"/>
            </a:pPr>
            <a:r>
              <a:rPr lang="en"/>
              <a:t>Location: Scarborough Maine Police department</a:t>
            </a:r>
            <a:endParaRPr/>
          </a:p>
          <a:p>
            <a:pPr indent="-342900" lvl="0" marL="457200" rtl="0" algn="l">
              <a:lnSpc>
                <a:spcPct val="200000"/>
              </a:lnSpc>
              <a:spcBef>
                <a:spcPts val="0"/>
              </a:spcBef>
              <a:spcAft>
                <a:spcPts val="0"/>
              </a:spcAft>
              <a:buSzPts val="1800"/>
              <a:buChar char="●"/>
            </a:pPr>
            <a:r>
              <a:rPr lang="en"/>
              <a:t>Goal: Get helpful feedback</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5"/>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Phase 2</a:t>
            </a:r>
            <a:endParaRPr/>
          </a:p>
        </p:txBody>
      </p:sp>
      <p:sp>
        <p:nvSpPr>
          <p:cNvPr id="144" name="Google Shape;144;p25"/>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342900" lvl="0" marL="457200" rtl="0" algn="l">
              <a:lnSpc>
                <a:spcPct val="200000"/>
              </a:lnSpc>
              <a:spcBef>
                <a:spcPts val="0"/>
              </a:spcBef>
              <a:spcAft>
                <a:spcPts val="0"/>
              </a:spcAft>
              <a:buSzPts val="1800"/>
              <a:buChar char="●"/>
            </a:pPr>
            <a:r>
              <a:rPr lang="en"/>
              <a:t>Online deployment</a:t>
            </a:r>
            <a:endParaRPr/>
          </a:p>
          <a:p>
            <a:pPr indent="-342900" lvl="0" marL="457200" rtl="0" algn="l">
              <a:lnSpc>
                <a:spcPct val="200000"/>
              </a:lnSpc>
              <a:spcBef>
                <a:spcPts val="0"/>
              </a:spcBef>
              <a:spcAft>
                <a:spcPts val="0"/>
              </a:spcAft>
              <a:buSzPts val="1800"/>
              <a:buChar char="●"/>
            </a:pPr>
            <a:r>
              <a:rPr lang="en"/>
              <a:t>Emailed Chief and social service navigator of Scarborough police</a:t>
            </a:r>
            <a:endParaRPr/>
          </a:p>
          <a:p>
            <a:pPr indent="-342900" lvl="0" marL="457200" rtl="0" algn="l">
              <a:lnSpc>
                <a:spcPct val="200000"/>
              </a:lnSpc>
              <a:spcBef>
                <a:spcPts val="0"/>
              </a:spcBef>
              <a:spcAft>
                <a:spcPts val="0"/>
              </a:spcAft>
              <a:buSzPts val="1800"/>
              <a:buChar char="●"/>
            </a:pPr>
            <a:r>
              <a:rPr lang="en"/>
              <a:t>With addition to a survey</a:t>
            </a:r>
            <a:endParaRPr/>
          </a:p>
          <a:p>
            <a:pPr indent="-342900" lvl="0" marL="457200" rtl="0" algn="l">
              <a:lnSpc>
                <a:spcPct val="200000"/>
              </a:lnSpc>
              <a:spcBef>
                <a:spcPts val="0"/>
              </a:spcBef>
              <a:spcAft>
                <a:spcPts val="0"/>
              </a:spcAft>
              <a:buSzPts val="1800"/>
              <a:buChar char="●"/>
            </a:pPr>
            <a:r>
              <a:rPr lang="en"/>
              <a:t>Have submissions by April 20th</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6"/>
          <p:cNvSpPr txBox="1"/>
          <p:nvPr>
            <p:ph type="title"/>
          </p:nvPr>
        </p:nvSpPr>
        <p:spPr>
          <a:xfrm>
            <a:off x="460950" y="2065350"/>
            <a:ext cx="8222100" cy="1012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Results of deployment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7"/>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Survey method</a:t>
            </a:r>
            <a:endParaRPr/>
          </a:p>
        </p:txBody>
      </p:sp>
      <p:sp>
        <p:nvSpPr>
          <p:cNvPr id="155" name="Google Shape;155;p27"/>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342900" lvl="0" marL="457200" rtl="0" algn="l">
              <a:lnSpc>
                <a:spcPct val="200000"/>
              </a:lnSpc>
              <a:spcBef>
                <a:spcPts val="0"/>
              </a:spcBef>
              <a:spcAft>
                <a:spcPts val="0"/>
              </a:spcAft>
              <a:buSzPts val="1800"/>
              <a:buChar char="●"/>
            </a:pPr>
            <a:r>
              <a:rPr lang="en"/>
              <a:t>Use of qualtrics</a:t>
            </a:r>
            <a:endParaRPr/>
          </a:p>
          <a:p>
            <a:pPr indent="-342900" lvl="0" marL="457200" rtl="0" algn="l">
              <a:lnSpc>
                <a:spcPct val="200000"/>
              </a:lnSpc>
              <a:spcBef>
                <a:spcPts val="0"/>
              </a:spcBef>
              <a:spcAft>
                <a:spcPts val="0"/>
              </a:spcAft>
              <a:buSzPts val="1800"/>
              <a:buChar char="●"/>
            </a:pPr>
            <a:r>
              <a:rPr lang="en"/>
              <a:t>Total questions 10</a:t>
            </a:r>
            <a:endParaRPr/>
          </a:p>
          <a:p>
            <a:pPr indent="-342900" lvl="0" marL="457200" rtl="0" algn="l">
              <a:lnSpc>
                <a:spcPct val="115000"/>
              </a:lnSpc>
              <a:spcBef>
                <a:spcPts val="0"/>
              </a:spcBef>
              <a:spcAft>
                <a:spcPts val="0"/>
              </a:spcAft>
              <a:buSzPts val="1800"/>
              <a:buChar char="●"/>
            </a:pPr>
            <a:r>
              <a:rPr lang="en"/>
              <a:t>Type of questions:</a:t>
            </a:r>
            <a:endParaRPr/>
          </a:p>
          <a:p>
            <a:pPr indent="-342900" lvl="0" marL="457200" rtl="0" algn="l">
              <a:lnSpc>
                <a:spcPct val="115000"/>
              </a:lnSpc>
              <a:spcBef>
                <a:spcPts val="0"/>
              </a:spcBef>
              <a:spcAft>
                <a:spcPts val="0"/>
              </a:spcAft>
              <a:buSzPts val="1800"/>
              <a:buChar char="-"/>
            </a:pPr>
            <a:r>
              <a:rPr lang="en"/>
              <a:t>9 multiple choice</a:t>
            </a:r>
            <a:endParaRPr/>
          </a:p>
          <a:p>
            <a:pPr indent="-342900" lvl="0" marL="457200" rtl="0" algn="l">
              <a:lnSpc>
                <a:spcPct val="115000"/>
              </a:lnSpc>
              <a:spcBef>
                <a:spcPts val="0"/>
              </a:spcBef>
              <a:spcAft>
                <a:spcPts val="0"/>
              </a:spcAft>
              <a:buSzPts val="1800"/>
              <a:buChar char="-"/>
            </a:pPr>
            <a:r>
              <a:rPr lang="en"/>
              <a:t>1 slider question</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8"/>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Results from survey</a:t>
            </a:r>
            <a:endParaRPr/>
          </a:p>
        </p:txBody>
      </p:sp>
      <p:sp>
        <p:nvSpPr>
          <p:cNvPr id="161" name="Google Shape;161;p28"/>
          <p:cNvSpPr txBox="1"/>
          <p:nvPr>
            <p:ph idx="1" type="body"/>
          </p:nvPr>
        </p:nvSpPr>
        <p:spPr>
          <a:xfrm>
            <a:off x="471900" y="1919075"/>
            <a:ext cx="4864800" cy="271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1350">
                <a:solidFill>
                  <a:srgbClr val="5D5D5D"/>
                </a:solidFill>
                <a:highlight>
                  <a:srgbClr val="FFFFFF"/>
                </a:highlight>
                <a:latin typeface="Arial"/>
                <a:ea typeface="Arial"/>
                <a:cs typeface="Arial"/>
                <a:sym typeface="Arial"/>
              </a:rPr>
              <a:t>Q1 - On a scale of 0(not very helpful) to 5(very helpful and provides an understanding), how helpful was the training program in improving your understanding of Pervasive Developmental Disorder/Autism?</a:t>
            </a:r>
            <a:endParaRPr/>
          </a:p>
        </p:txBody>
      </p:sp>
      <p:pic>
        <p:nvPicPr>
          <p:cNvPr id="162" name="Google Shape;162;p28"/>
          <p:cNvPicPr preferRelativeResize="0"/>
          <p:nvPr/>
        </p:nvPicPr>
        <p:blipFill>
          <a:blip r:embed="rId3">
            <a:alphaModFix/>
          </a:blip>
          <a:stretch>
            <a:fillRect/>
          </a:stretch>
        </p:blipFill>
        <p:spPr>
          <a:xfrm>
            <a:off x="471900" y="2521950"/>
            <a:ext cx="4425826" cy="2107325"/>
          </a:xfrm>
          <a:prstGeom prst="rect">
            <a:avLst/>
          </a:prstGeom>
          <a:noFill/>
          <a:ln>
            <a:noFill/>
          </a:ln>
        </p:spPr>
      </p:pic>
      <p:sp>
        <p:nvSpPr>
          <p:cNvPr id="163" name="Google Shape;163;p28"/>
          <p:cNvSpPr txBox="1"/>
          <p:nvPr/>
        </p:nvSpPr>
        <p:spPr>
          <a:xfrm>
            <a:off x="5336700" y="1919075"/>
            <a:ext cx="36480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50">
                <a:solidFill>
                  <a:srgbClr val="5D5D5D"/>
                </a:solidFill>
                <a:highlight>
                  <a:srgbClr val="FFFFFF"/>
                </a:highlight>
              </a:rPr>
              <a:t>Q4 - Was the content of the training program presented in a clear and easy-to-understand manner?</a:t>
            </a:r>
            <a:endParaRPr sz="1350">
              <a:solidFill>
                <a:srgbClr val="5D5D5D"/>
              </a:solidFill>
              <a:highlight>
                <a:srgbClr val="FFFFFF"/>
              </a:highlight>
            </a:endParaRPr>
          </a:p>
          <a:p>
            <a:pPr indent="0" lvl="0" marL="0" rtl="0" algn="l">
              <a:spcBef>
                <a:spcPts val="0"/>
              </a:spcBef>
              <a:spcAft>
                <a:spcPts val="0"/>
              </a:spcAft>
              <a:buNone/>
            </a:pPr>
            <a:r>
              <a:t/>
            </a:r>
            <a:endParaRPr sz="1350">
              <a:solidFill>
                <a:srgbClr val="5D5D5D"/>
              </a:solidFill>
              <a:highlight>
                <a:srgbClr val="FFFFFF"/>
              </a:highlight>
            </a:endParaRPr>
          </a:p>
        </p:txBody>
      </p:sp>
      <p:pic>
        <p:nvPicPr>
          <p:cNvPr id="164" name="Google Shape;164;p28"/>
          <p:cNvPicPr preferRelativeResize="0"/>
          <p:nvPr/>
        </p:nvPicPr>
        <p:blipFill>
          <a:blip r:embed="rId4">
            <a:alphaModFix/>
          </a:blip>
          <a:stretch>
            <a:fillRect/>
          </a:stretch>
        </p:blipFill>
        <p:spPr>
          <a:xfrm>
            <a:off x="5387800" y="2697753"/>
            <a:ext cx="3223326" cy="20107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9"/>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Continuation of Results</a:t>
            </a:r>
            <a:endParaRPr/>
          </a:p>
        </p:txBody>
      </p:sp>
      <p:sp>
        <p:nvSpPr>
          <p:cNvPr id="170" name="Google Shape;170;p29"/>
          <p:cNvSpPr txBox="1"/>
          <p:nvPr>
            <p:ph idx="1" type="body"/>
          </p:nvPr>
        </p:nvSpPr>
        <p:spPr>
          <a:xfrm>
            <a:off x="471900" y="1919075"/>
            <a:ext cx="4100100" cy="2710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350">
                <a:solidFill>
                  <a:srgbClr val="5D5D5D"/>
                </a:solidFill>
                <a:highlight>
                  <a:srgbClr val="FFFFFF"/>
                </a:highlight>
                <a:latin typeface="Arial"/>
                <a:ea typeface="Arial"/>
                <a:cs typeface="Arial"/>
                <a:sym typeface="Arial"/>
              </a:rPr>
              <a:t>Q3 - How engaging and interactive was the training program?</a:t>
            </a:r>
            <a:endParaRPr sz="1350">
              <a:solidFill>
                <a:srgbClr val="5D5D5D"/>
              </a:solidFill>
              <a:highlight>
                <a:srgbClr val="FFFFFF"/>
              </a:highlight>
              <a:latin typeface="Arial"/>
              <a:ea typeface="Arial"/>
              <a:cs typeface="Arial"/>
              <a:sym typeface="Arial"/>
            </a:endParaRPr>
          </a:p>
          <a:p>
            <a:pPr indent="0" lvl="0" marL="0" rtl="0" algn="l">
              <a:spcBef>
                <a:spcPts val="1200"/>
              </a:spcBef>
              <a:spcAft>
                <a:spcPts val="1200"/>
              </a:spcAft>
              <a:buNone/>
            </a:pPr>
            <a:r>
              <a:t/>
            </a:r>
            <a:endParaRPr sz="1350">
              <a:solidFill>
                <a:srgbClr val="5D5D5D"/>
              </a:solidFill>
              <a:highlight>
                <a:srgbClr val="FFFFFF"/>
              </a:highlight>
              <a:latin typeface="Arial"/>
              <a:ea typeface="Arial"/>
              <a:cs typeface="Arial"/>
              <a:sym typeface="Arial"/>
            </a:endParaRPr>
          </a:p>
        </p:txBody>
      </p:sp>
      <p:pic>
        <p:nvPicPr>
          <p:cNvPr id="171" name="Google Shape;171;p29"/>
          <p:cNvPicPr preferRelativeResize="0"/>
          <p:nvPr/>
        </p:nvPicPr>
        <p:blipFill>
          <a:blip r:embed="rId3">
            <a:alphaModFix/>
          </a:blip>
          <a:stretch>
            <a:fillRect/>
          </a:stretch>
        </p:blipFill>
        <p:spPr>
          <a:xfrm>
            <a:off x="471900" y="2268620"/>
            <a:ext cx="3546650" cy="1548125"/>
          </a:xfrm>
          <a:prstGeom prst="rect">
            <a:avLst/>
          </a:prstGeom>
          <a:noFill/>
          <a:ln>
            <a:noFill/>
          </a:ln>
        </p:spPr>
      </p:pic>
      <p:sp>
        <p:nvSpPr>
          <p:cNvPr id="172" name="Google Shape;172;p29"/>
          <p:cNvSpPr txBox="1"/>
          <p:nvPr/>
        </p:nvSpPr>
        <p:spPr>
          <a:xfrm>
            <a:off x="4755750" y="1919075"/>
            <a:ext cx="41001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50">
                <a:solidFill>
                  <a:srgbClr val="5D5D5D"/>
                </a:solidFill>
                <a:highlight>
                  <a:srgbClr val="FFFFFF"/>
                </a:highlight>
              </a:rPr>
              <a:t>Q9 - How well did the training program meet your expectations?</a:t>
            </a:r>
            <a:endParaRPr>
              <a:latin typeface="Roboto"/>
              <a:ea typeface="Roboto"/>
              <a:cs typeface="Roboto"/>
              <a:sym typeface="Roboto"/>
            </a:endParaRPr>
          </a:p>
        </p:txBody>
      </p:sp>
      <p:pic>
        <p:nvPicPr>
          <p:cNvPr id="173" name="Google Shape;173;p29"/>
          <p:cNvPicPr preferRelativeResize="0"/>
          <p:nvPr/>
        </p:nvPicPr>
        <p:blipFill>
          <a:blip r:embed="rId4">
            <a:alphaModFix/>
          </a:blip>
          <a:stretch>
            <a:fillRect/>
          </a:stretch>
        </p:blipFill>
        <p:spPr>
          <a:xfrm>
            <a:off x="4852775" y="2444500"/>
            <a:ext cx="3751045" cy="2137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30"/>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Feedback</a:t>
            </a:r>
            <a:endParaRPr/>
          </a:p>
        </p:txBody>
      </p:sp>
      <p:sp>
        <p:nvSpPr>
          <p:cNvPr id="179" name="Google Shape;179;p30"/>
          <p:cNvSpPr txBox="1"/>
          <p:nvPr>
            <p:ph idx="1" type="body"/>
          </p:nvPr>
        </p:nvSpPr>
        <p:spPr>
          <a:xfrm>
            <a:off x="370550" y="1898825"/>
            <a:ext cx="8222100" cy="27102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t>Quotes from officers: </a:t>
            </a:r>
            <a:endParaRPr/>
          </a:p>
          <a:p>
            <a:pPr indent="-342900" lvl="0" marL="457200" rtl="0" algn="l">
              <a:spcBef>
                <a:spcPts val="1200"/>
              </a:spcBef>
              <a:spcAft>
                <a:spcPts val="0"/>
              </a:spcAft>
              <a:buSzPts val="1800"/>
              <a:buChar char="●"/>
            </a:pPr>
            <a:r>
              <a:rPr lang="en"/>
              <a:t>Gave clear examples and suggestions</a:t>
            </a:r>
            <a:endParaRPr/>
          </a:p>
          <a:p>
            <a:pPr indent="-342900" lvl="0" marL="457200" rtl="0" algn="l">
              <a:spcBef>
                <a:spcPts val="0"/>
              </a:spcBef>
              <a:spcAft>
                <a:spcPts val="0"/>
              </a:spcAft>
              <a:buSzPts val="1800"/>
              <a:buChar char="●"/>
            </a:pPr>
            <a:r>
              <a:rPr lang="en"/>
              <a:t>This was a great lesson. It was not overly drawn out; very direct and to the point and kept my attention and focus for the duration. I will definitely use what I learned here when interacting with someone who displays signs of PDD.</a:t>
            </a:r>
            <a:endParaRPr/>
          </a:p>
          <a:p>
            <a:pPr indent="-342900" lvl="0" marL="457200" rtl="0" algn="l">
              <a:spcBef>
                <a:spcPts val="0"/>
              </a:spcBef>
              <a:spcAft>
                <a:spcPts val="0"/>
              </a:spcAft>
              <a:buSzPts val="1800"/>
              <a:buChar char="●"/>
            </a:pPr>
            <a:r>
              <a:rPr lang="en"/>
              <a:t>I have contact with many individuals with PPD and this training offered many strategies for building rapport with these individuals in hopes of providing them assistance that they would be agreeable to.</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1"/>
          <p:cNvSpPr txBox="1"/>
          <p:nvPr>
            <p:ph type="title"/>
          </p:nvPr>
        </p:nvSpPr>
        <p:spPr>
          <a:xfrm>
            <a:off x="460950" y="2065350"/>
            <a:ext cx="8222100" cy="1012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Conclusion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14"/>
          <p:cNvSpPr txBox="1"/>
          <p:nvPr>
            <p:ph type="title"/>
          </p:nvPr>
        </p:nvSpPr>
        <p:spPr>
          <a:xfrm>
            <a:off x="460950" y="2065350"/>
            <a:ext cx="8222100" cy="1012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Introduction</a:t>
            </a:r>
            <a:endParaRPr/>
          </a:p>
        </p:txBody>
      </p:sp>
      <p:pic>
        <p:nvPicPr>
          <p:cNvPr id="75" name="Google Shape;75;p14"/>
          <p:cNvPicPr preferRelativeResize="0"/>
          <p:nvPr/>
        </p:nvPicPr>
        <p:blipFill>
          <a:blip r:embed="rId3">
            <a:alphaModFix/>
          </a:blip>
          <a:stretch>
            <a:fillRect/>
          </a:stretch>
        </p:blipFill>
        <p:spPr>
          <a:xfrm>
            <a:off x="3651675" y="913475"/>
            <a:ext cx="5199176" cy="34639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2"/>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What would I do dif</a:t>
            </a:r>
            <a:r>
              <a:rPr lang="en"/>
              <a:t>ferently</a:t>
            </a:r>
            <a:endParaRPr/>
          </a:p>
        </p:txBody>
      </p:sp>
      <p:sp>
        <p:nvSpPr>
          <p:cNvPr id="190" name="Google Shape;190;p32"/>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Find </a:t>
            </a:r>
            <a:r>
              <a:rPr lang="en"/>
              <a:t>recipients</a:t>
            </a:r>
            <a:r>
              <a:rPr lang="en"/>
              <a:t> earlier</a:t>
            </a:r>
            <a:endParaRPr/>
          </a:p>
          <a:p>
            <a:pPr indent="-342900" lvl="0" marL="457200" rtl="0" algn="l">
              <a:spcBef>
                <a:spcPts val="0"/>
              </a:spcBef>
              <a:spcAft>
                <a:spcPts val="0"/>
              </a:spcAft>
              <a:buSzPts val="1800"/>
              <a:buChar char="●"/>
            </a:pPr>
            <a:r>
              <a:rPr lang="en"/>
              <a:t>Have a </a:t>
            </a:r>
            <a:r>
              <a:rPr lang="en"/>
              <a:t>consistent</a:t>
            </a:r>
            <a:r>
              <a:rPr lang="en"/>
              <a:t> </a:t>
            </a:r>
            <a:r>
              <a:rPr lang="en"/>
              <a:t>schedule</a:t>
            </a:r>
            <a:r>
              <a:rPr lang="en"/>
              <a:t> earlier </a:t>
            </a:r>
            <a:endParaRPr/>
          </a:p>
          <a:p>
            <a:pPr indent="-342900" lvl="0" marL="457200" rtl="0" algn="l">
              <a:spcBef>
                <a:spcPts val="0"/>
              </a:spcBef>
              <a:spcAft>
                <a:spcPts val="0"/>
              </a:spcAft>
              <a:buSzPts val="1800"/>
              <a:buChar char="●"/>
            </a:pPr>
            <a:r>
              <a:rPr lang="en"/>
              <a:t>Possibly go even more in depth with research</a:t>
            </a:r>
            <a:endParaRPr/>
          </a:p>
          <a:p>
            <a:pPr indent="0" lvl="0" marL="0" rtl="0" algn="l">
              <a:spcBef>
                <a:spcPts val="1200"/>
              </a:spcBef>
              <a:spcAft>
                <a:spcPts val="120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33"/>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Assumptions</a:t>
            </a:r>
            <a:r>
              <a:rPr lang="en"/>
              <a:t> I  made correctly</a:t>
            </a:r>
            <a:endParaRPr/>
          </a:p>
        </p:txBody>
      </p:sp>
      <p:sp>
        <p:nvSpPr>
          <p:cNvPr id="196" name="Google Shape;196;p33"/>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Interactive training program very helpful for </a:t>
            </a:r>
            <a:r>
              <a:rPr lang="en"/>
              <a:t>younger</a:t>
            </a:r>
            <a:r>
              <a:rPr lang="en"/>
              <a:t> generation of officers </a:t>
            </a:r>
            <a:endParaRPr/>
          </a:p>
          <a:p>
            <a:pPr indent="-342900" lvl="0" marL="457200" rtl="0" algn="l">
              <a:spcBef>
                <a:spcPts val="0"/>
              </a:spcBef>
              <a:spcAft>
                <a:spcPts val="0"/>
              </a:spcAft>
              <a:buSzPts val="1800"/>
              <a:buChar char="●"/>
            </a:pPr>
            <a:r>
              <a:rPr lang="en"/>
              <a:t>Videos were helpful</a:t>
            </a:r>
            <a:endParaRPr/>
          </a:p>
          <a:p>
            <a:pPr indent="-342900" lvl="0" marL="457200" rtl="0" algn="l">
              <a:spcBef>
                <a:spcPts val="0"/>
              </a:spcBef>
              <a:spcAft>
                <a:spcPts val="0"/>
              </a:spcAft>
              <a:buSzPts val="1800"/>
              <a:buChar char="●"/>
            </a:pPr>
            <a:r>
              <a:rPr lang="en"/>
              <a:t>Able to provide new information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4"/>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How could I further this </a:t>
            </a:r>
            <a:r>
              <a:rPr lang="en"/>
              <a:t>project</a:t>
            </a:r>
            <a:r>
              <a:rPr lang="en"/>
              <a:t> in the future</a:t>
            </a:r>
            <a:endParaRPr/>
          </a:p>
        </p:txBody>
      </p:sp>
      <p:sp>
        <p:nvSpPr>
          <p:cNvPr id="202" name="Google Shape;202;p34"/>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A possible VR installment of the </a:t>
            </a:r>
            <a:r>
              <a:rPr lang="en"/>
              <a:t>police</a:t>
            </a:r>
            <a:r>
              <a:rPr lang="en"/>
              <a:t> training program to provide a more immersive experience. </a:t>
            </a:r>
            <a:endParaRPr/>
          </a:p>
        </p:txBody>
      </p:sp>
      <p:pic>
        <p:nvPicPr>
          <p:cNvPr id="203" name="Google Shape;203;p34"/>
          <p:cNvPicPr preferRelativeResize="0"/>
          <p:nvPr/>
        </p:nvPicPr>
        <p:blipFill>
          <a:blip r:embed="rId3">
            <a:alphaModFix/>
          </a:blip>
          <a:stretch>
            <a:fillRect/>
          </a:stretch>
        </p:blipFill>
        <p:spPr>
          <a:xfrm>
            <a:off x="3697617" y="2325225"/>
            <a:ext cx="4818134" cy="271020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5"/>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Questions!!</a:t>
            </a:r>
            <a:endParaRPr/>
          </a:p>
        </p:txBody>
      </p:sp>
      <p:sp>
        <p:nvSpPr>
          <p:cNvPr id="209" name="Google Shape;209;p35"/>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5"/>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  Problem </a:t>
            </a:r>
            <a:r>
              <a:rPr lang="en"/>
              <a:t>statement</a:t>
            </a:r>
            <a:endParaRPr/>
          </a:p>
        </p:txBody>
      </p:sp>
      <p:sp>
        <p:nvSpPr>
          <p:cNvPr id="81" name="Google Shape;81;p15"/>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What is the best way to properly train police officers on </a:t>
            </a:r>
            <a:r>
              <a:rPr lang="en"/>
              <a:t>Pervasive</a:t>
            </a:r>
            <a:r>
              <a:rPr lang="en"/>
              <a:t> developmental disorder(PDD). </a:t>
            </a:r>
            <a:endParaRPr/>
          </a:p>
        </p:txBody>
      </p:sp>
      <p:pic>
        <p:nvPicPr>
          <p:cNvPr id="82" name="Google Shape;82;p15"/>
          <p:cNvPicPr preferRelativeResize="0"/>
          <p:nvPr/>
        </p:nvPicPr>
        <p:blipFill>
          <a:blip r:embed="rId3">
            <a:alphaModFix/>
          </a:blip>
          <a:stretch>
            <a:fillRect/>
          </a:stretch>
        </p:blipFill>
        <p:spPr>
          <a:xfrm>
            <a:off x="6810363" y="2958813"/>
            <a:ext cx="2333625" cy="19526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6"/>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Target audience</a:t>
            </a:r>
            <a:endParaRPr/>
          </a:p>
        </p:txBody>
      </p:sp>
      <p:sp>
        <p:nvSpPr>
          <p:cNvPr id="88" name="Google Shape;88;p16"/>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Primary </a:t>
            </a:r>
            <a:r>
              <a:rPr lang="en"/>
              <a:t>audience: First responders/police officers</a:t>
            </a:r>
            <a:endParaRPr/>
          </a:p>
          <a:p>
            <a:pPr indent="0" lvl="0" marL="457200" rtl="0" algn="l">
              <a:spcBef>
                <a:spcPts val="1200"/>
              </a:spcBef>
              <a:spcAft>
                <a:spcPts val="1200"/>
              </a:spcAft>
              <a:buNone/>
            </a:pPr>
            <a:r>
              <a:t/>
            </a:r>
            <a:endParaRPr/>
          </a:p>
        </p:txBody>
      </p:sp>
      <p:pic>
        <p:nvPicPr>
          <p:cNvPr id="89" name="Google Shape;89;p16"/>
          <p:cNvPicPr preferRelativeResize="0"/>
          <p:nvPr/>
        </p:nvPicPr>
        <p:blipFill>
          <a:blip r:embed="rId3">
            <a:alphaModFix/>
          </a:blip>
          <a:stretch>
            <a:fillRect/>
          </a:stretch>
        </p:blipFill>
        <p:spPr>
          <a:xfrm>
            <a:off x="2764399" y="2571750"/>
            <a:ext cx="3386775" cy="22589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7"/>
          <p:cNvSpPr txBox="1"/>
          <p:nvPr>
            <p:ph type="title"/>
          </p:nvPr>
        </p:nvSpPr>
        <p:spPr>
          <a:xfrm>
            <a:off x="460950" y="2065350"/>
            <a:ext cx="8222100" cy="1012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Background</a:t>
            </a:r>
            <a:endParaRPr/>
          </a:p>
        </p:txBody>
      </p:sp>
      <p:pic>
        <p:nvPicPr>
          <p:cNvPr id="95" name="Google Shape;95;p17"/>
          <p:cNvPicPr preferRelativeResize="0"/>
          <p:nvPr/>
        </p:nvPicPr>
        <p:blipFill>
          <a:blip r:embed="rId3">
            <a:alphaModFix/>
          </a:blip>
          <a:stretch>
            <a:fillRect/>
          </a:stretch>
        </p:blipFill>
        <p:spPr>
          <a:xfrm>
            <a:off x="4340700" y="584188"/>
            <a:ext cx="3975124" cy="39751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8"/>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What is PDD/ASD</a:t>
            </a:r>
            <a:endParaRPr/>
          </a:p>
        </p:txBody>
      </p:sp>
      <p:sp>
        <p:nvSpPr>
          <p:cNvPr id="101" name="Google Shape;101;p18"/>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342900" lvl="0" marL="457200" rtl="0" algn="l">
              <a:lnSpc>
                <a:spcPct val="200000"/>
              </a:lnSpc>
              <a:spcBef>
                <a:spcPts val="0"/>
              </a:spcBef>
              <a:spcAft>
                <a:spcPts val="0"/>
              </a:spcAft>
              <a:buSzPts val="1800"/>
              <a:buChar char="●"/>
            </a:pPr>
            <a:r>
              <a:rPr lang="en"/>
              <a:t>What is ASD (Autism SPectrum disorder)</a:t>
            </a:r>
            <a:endParaRPr/>
          </a:p>
          <a:p>
            <a:pPr indent="-342900" lvl="0" marL="457200" rtl="0" algn="l">
              <a:lnSpc>
                <a:spcPct val="200000"/>
              </a:lnSpc>
              <a:spcBef>
                <a:spcPts val="0"/>
              </a:spcBef>
              <a:spcAft>
                <a:spcPts val="0"/>
              </a:spcAft>
              <a:buSzPts val="1800"/>
              <a:buChar char="●"/>
            </a:pPr>
            <a:r>
              <a:rPr lang="en"/>
              <a:t>What is PDD(</a:t>
            </a:r>
            <a:r>
              <a:rPr lang="en"/>
              <a:t>pervasive</a:t>
            </a:r>
            <a:r>
              <a:rPr lang="en"/>
              <a:t> developmental disorder) </a:t>
            </a:r>
            <a:endParaRPr/>
          </a:p>
          <a:p>
            <a:pPr indent="-342900" lvl="0" marL="457200" rtl="0" algn="l">
              <a:lnSpc>
                <a:spcPct val="200000"/>
              </a:lnSpc>
              <a:spcBef>
                <a:spcPts val="0"/>
              </a:spcBef>
              <a:spcAft>
                <a:spcPts val="0"/>
              </a:spcAft>
              <a:buSzPts val="1800"/>
              <a:buChar char="●"/>
            </a:pPr>
            <a:r>
              <a:rPr lang="en"/>
              <a:t>The connection!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9"/>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Current police training of PDD</a:t>
            </a:r>
            <a:endParaRPr/>
          </a:p>
        </p:txBody>
      </p:sp>
      <p:sp>
        <p:nvSpPr>
          <p:cNvPr id="107" name="Google Shape;107;p19"/>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p>
            <a:pPr indent="-342900" lvl="0" marL="457200" rtl="0" algn="l">
              <a:lnSpc>
                <a:spcPct val="200000"/>
              </a:lnSpc>
              <a:spcBef>
                <a:spcPts val="0"/>
              </a:spcBef>
              <a:spcAft>
                <a:spcPts val="0"/>
              </a:spcAft>
              <a:buSzPts val="1800"/>
              <a:buChar char="●"/>
            </a:pPr>
            <a:r>
              <a:rPr lang="en"/>
              <a:t>The kind of documentation</a:t>
            </a:r>
            <a:endParaRPr/>
          </a:p>
          <a:p>
            <a:pPr indent="-342900" lvl="0" marL="457200" rtl="0" algn="l">
              <a:lnSpc>
                <a:spcPct val="200000"/>
              </a:lnSpc>
              <a:spcBef>
                <a:spcPts val="0"/>
              </a:spcBef>
              <a:spcAft>
                <a:spcPts val="0"/>
              </a:spcAft>
              <a:buSzPts val="1800"/>
              <a:buChar char="●"/>
            </a:pPr>
            <a:r>
              <a:rPr lang="en"/>
              <a:t>Lack of interaction with the user</a:t>
            </a:r>
            <a:endParaRPr/>
          </a:p>
          <a:p>
            <a:pPr indent="-342900" lvl="0" marL="457200" rtl="0" algn="l">
              <a:lnSpc>
                <a:spcPct val="200000"/>
              </a:lnSpc>
              <a:spcBef>
                <a:spcPts val="0"/>
              </a:spcBef>
              <a:spcAft>
                <a:spcPts val="0"/>
              </a:spcAft>
              <a:buSzPts val="1800"/>
              <a:buChar char="●"/>
            </a:pPr>
            <a:r>
              <a:rPr lang="en"/>
              <a:t>Not up to date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0"/>
          <p:cNvSpPr txBox="1"/>
          <p:nvPr>
            <p:ph type="title"/>
          </p:nvPr>
        </p:nvSpPr>
        <p:spPr>
          <a:xfrm>
            <a:off x="460950" y="2065350"/>
            <a:ext cx="8222100" cy="1012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The Project</a:t>
            </a:r>
            <a:endParaRPr/>
          </a:p>
        </p:txBody>
      </p:sp>
      <p:pic>
        <p:nvPicPr>
          <p:cNvPr id="113" name="Google Shape;113;p20"/>
          <p:cNvPicPr preferRelativeResize="0"/>
          <p:nvPr/>
        </p:nvPicPr>
        <p:blipFill>
          <a:blip r:embed="rId3">
            <a:alphaModFix/>
          </a:blip>
          <a:stretch>
            <a:fillRect/>
          </a:stretch>
        </p:blipFill>
        <p:spPr>
          <a:xfrm>
            <a:off x="3693800" y="1157800"/>
            <a:ext cx="4574824" cy="30507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1"/>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The training program</a:t>
            </a:r>
            <a:endParaRPr/>
          </a:p>
        </p:txBody>
      </p:sp>
      <p:sp>
        <p:nvSpPr>
          <p:cNvPr id="119" name="Google Shape;119;p21"/>
          <p:cNvSpPr txBox="1"/>
          <p:nvPr>
            <p:ph idx="1" type="body"/>
          </p:nvPr>
        </p:nvSpPr>
        <p:spPr>
          <a:xfrm>
            <a:off x="471900" y="1919075"/>
            <a:ext cx="8222100" cy="27102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The contents of the program: </a:t>
            </a:r>
            <a:endParaRPr/>
          </a:p>
          <a:p>
            <a:pPr indent="-342900" lvl="0" marL="457200" rtl="0" algn="l">
              <a:lnSpc>
                <a:spcPct val="200000"/>
              </a:lnSpc>
              <a:spcBef>
                <a:spcPts val="1200"/>
              </a:spcBef>
              <a:spcAft>
                <a:spcPts val="0"/>
              </a:spcAft>
              <a:buSzPts val="1800"/>
              <a:buChar char="●"/>
            </a:pPr>
            <a:r>
              <a:rPr lang="en"/>
              <a:t>Informative up to date information</a:t>
            </a:r>
            <a:endParaRPr/>
          </a:p>
          <a:p>
            <a:pPr indent="-342900" lvl="0" marL="457200" rtl="0" algn="l">
              <a:lnSpc>
                <a:spcPct val="200000"/>
              </a:lnSpc>
              <a:spcBef>
                <a:spcPts val="0"/>
              </a:spcBef>
              <a:spcAft>
                <a:spcPts val="0"/>
              </a:spcAft>
              <a:buSzPts val="1800"/>
              <a:buChar char="●"/>
            </a:pPr>
            <a:r>
              <a:rPr lang="en"/>
              <a:t>6 chapters with a total of 20 sections </a:t>
            </a:r>
            <a:endParaRPr/>
          </a:p>
          <a:p>
            <a:pPr indent="-342900" lvl="0" marL="457200" rtl="0" algn="l">
              <a:lnSpc>
                <a:spcPct val="200000"/>
              </a:lnSpc>
              <a:spcBef>
                <a:spcPts val="0"/>
              </a:spcBef>
              <a:spcAft>
                <a:spcPts val="0"/>
              </a:spcAft>
              <a:buSzPts val="1800"/>
              <a:buChar char="●"/>
            </a:pPr>
            <a:r>
              <a:rPr lang="en"/>
              <a:t>Interactive videos, knowledge checks, </a:t>
            </a:r>
            <a:endParaRPr/>
          </a:p>
          <a:p>
            <a:pPr indent="0" lvl="0" marL="457200" rtl="0" algn="l">
              <a:lnSpc>
                <a:spcPct val="200000"/>
              </a:lnSpc>
              <a:spcBef>
                <a:spcPts val="1200"/>
              </a:spcBef>
              <a:spcAft>
                <a:spcPts val="1200"/>
              </a:spcAft>
              <a:buNone/>
            </a:pPr>
            <a:r>
              <a:rPr lang="en"/>
              <a:t>drop down images with information</a:t>
            </a:r>
            <a:endParaRPr/>
          </a:p>
        </p:txBody>
      </p:sp>
      <p:pic>
        <p:nvPicPr>
          <p:cNvPr id="120" name="Google Shape;120;p21"/>
          <p:cNvPicPr preferRelativeResize="0"/>
          <p:nvPr/>
        </p:nvPicPr>
        <p:blipFill>
          <a:blip r:embed="rId3">
            <a:alphaModFix/>
          </a:blip>
          <a:stretch>
            <a:fillRect/>
          </a:stretch>
        </p:blipFill>
        <p:spPr>
          <a:xfrm>
            <a:off x="5965287" y="122125"/>
            <a:ext cx="2714625" cy="1864475"/>
          </a:xfrm>
          <a:prstGeom prst="rect">
            <a:avLst/>
          </a:prstGeom>
          <a:noFill/>
          <a:ln>
            <a:noFill/>
          </a:ln>
        </p:spPr>
      </p:pic>
      <p:pic>
        <p:nvPicPr>
          <p:cNvPr id="121" name="Google Shape;121;p21"/>
          <p:cNvPicPr preferRelativeResize="0"/>
          <p:nvPr/>
        </p:nvPicPr>
        <p:blipFill>
          <a:blip r:embed="rId4">
            <a:alphaModFix/>
          </a:blip>
          <a:stretch>
            <a:fillRect/>
          </a:stretch>
        </p:blipFill>
        <p:spPr>
          <a:xfrm>
            <a:off x="5855951" y="2157850"/>
            <a:ext cx="2933300" cy="26312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1A237E"/>
      </a:accent5>
      <a:accent6>
        <a:srgbClr val="F4B400"/>
      </a:accent6>
      <a:hlink>
        <a:srgbClr val="1A237E"/>
      </a:hlink>
      <a:folHlink>
        <a:srgbClr val="1A23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